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Air%20Quality%20from%20AirNow_USA.k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65" y="4373217"/>
            <a:ext cx="12404035" cy="258417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7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4661" y="395445"/>
            <a:ext cx="8348870" cy="1499616"/>
          </a:xfrm>
        </p:spPr>
        <p:txBody>
          <a:bodyPr>
            <a:normAutofit/>
          </a:bodyPr>
          <a:lstStyle/>
          <a:p>
            <a:r>
              <a:rPr lang="fr-FR" dirty="0"/>
              <a:t>Plan du travail et membre de l’équipe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2366" y="1895061"/>
            <a:ext cx="6771859" cy="4545496"/>
          </a:xfrm>
        </p:spPr>
        <p:txBody>
          <a:bodyPr/>
          <a:lstStyle/>
          <a:p>
            <a:pPr>
              <a:buClrTx/>
              <a:buFont typeface="Courier New" panose="02070309020205020404" pitchFamily="49" charset="0"/>
              <a:buChar char="o"/>
            </a:pPr>
            <a:r>
              <a:rPr lang="fr-FR" dirty="0"/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Méthodologie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Réalisation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Limites et perspectives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7563" t="21450" r="12322" b="16681"/>
          <a:stretch/>
        </p:blipFill>
        <p:spPr>
          <a:xfrm>
            <a:off x="3898232" y="2193233"/>
            <a:ext cx="8085221" cy="444819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153001" y="6132810"/>
            <a:ext cx="23588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OBIANG ZOGO Robert V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157252" y="6076343"/>
            <a:ext cx="29015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MBADINGHA </a:t>
            </a:r>
            <a:r>
              <a:rPr lang="fr-FR" b="1" dirty="0" err="1"/>
              <a:t>MBADINGHA</a:t>
            </a:r>
            <a:r>
              <a:rPr lang="fr-FR" b="1" dirty="0"/>
              <a:t> </a:t>
            </a:r>
            <a:r>
              <a:rPr lang="fr-FR" b="1" dirty="0" err="1"/>
              <a:t>Jolin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7098979" y="5486479"/>
            <a:ext cx="23588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KOUSSOU PENDY </a:t>
            </a:r>
            <a:r>
              <a:rPr lang="fr-FR" b="1" dirty="0" err="1"/>
              <a:t>Creten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9937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pollution atmosphérique est associée à près de 5 millions de décès annuels dans le monde et à des dommages pour d'innombrables autres personnes, du fait de son impact négatif sur la santé.</a:t>
            </a:r>
          </a:p>
        </p:txBody>
      </p:sp>
    </p:spTree>
    <p:extLst>
      <p:ext uri="{BB962C8B-B14F-4D97-AF65-F5344CB8AC3E}">
        <p14:creationId xmlns:p14="http://schemas.microsoft.com/office/powerpoint/2010/main" val="410054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0176" t="15512" b="20333"/>
          <a:stretch/>
        </p:blipFill>
        <p:spPr>
          <a:xfrm>
            <a:off x="1921564" y="1557594"/>
            <a:ext cx="8428383" cy="505524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156174" y="583095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183851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3214" y="454566"/>
            <a:ext cx="9720072" cy="1499616"/>
          </a:xfrm>
        </p:spPr>
        <p:txBody>
          <a:bodyPr/>
          <a:lstStyle/>
          <a:p>
            <a:r>
              <a:rPr lang="fr-FR" dirty="0"/>
              <a:t>Méthodologie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0176" t="15512" b="20333"/>
          <a:stretch/>
        </p:blipFill>
        <p:spPr>
          <a:xfrm>
            <a:off x="1921564" y="1557594"/>
            <a:ext cx="8428383" cy="505524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156174" y="583095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</a:p>
        </p:txBody>
      </p:sp>
      <p:sp>
        <p:nvSpPr>
          <p:cNvPr id="3" name="Ellipse 2"/>
          <p:cNvSpPr/>
          <p:nvPr/>
        </p:nvSpPr>
        <p:spPr>
          <a:xfrm rot="2540849">
            <a:off x="8240356" y="1126623"/>
            <a:ext cx="2235766" cy="37828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8095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8464" y="0"/>
            <a:ext cx="2896801" cy="1499616"/>
          </a:xfrm>
        </p:spPr>
        <p:txBody>
          <a:bodyPr/>
          <a:lstStyle/>
          <a:p>
            <a:r>
              <a:rPr lang="fr-FR" dirty="0"/>
              <a:t>Réalisation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09023" y="627086"/>
            <a:ext cx="2128145" cy="63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Notre </a:t>
            </a:r>
            <a:r>
              <a:rPr lang="fr-FR" b="1" dirty="0">
                <a:hlinkClick r:id="rId2" action="ppaction://hlinkfile"/>
              </a:rPr>
              <a:t>AQM.App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33255" b="36916"/>
          <a:stretch/>
        </p:blipFill>
        <p:spPr>
          <a:xfrm>
            <a:off x="355071" y="1257541"/>
            <a:ext cx="11484002" cy="54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Limites et perspectives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Limites :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fr-FR" dirty="0"/>
              <a:t>Question d’ordre technique,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r>
              <a:rPr lang="fr-FR" dirty="0"/>
              <a:t>Diversité des langages</a:t>
            </a:r>
          </a:p>
          <a:p>
            <a:pPr marL="0" indent="0">
              <a:buClrTx/>
              <a:buNone/>
            </a:pPr>
            <a:endParaRPr lang="fr-FR" dirty="0"/>
          </a:p>
          <a:p>
            <a:pPr marL="0" indent="0">
              <a:buClrTx/>
              <a:buNone/>
            </a:pPr>
            <a:r>
              <a:rPr lang="fr-FR" b="1" dirty="0"/>
              <a:t>Perspectives :</a:t>
            </a:r>
          </a:p>
          <a:p>
            <a:pPr marL="0" indent="0">
              <a:buClrTx/>
              <a:buNone/>
            </a:pPr>
            <a:r>
              <a:rPr lang="fr-FR" dirty="0"/>
              <a:t>Facilité d’intégration,</a:t>
            </a:r>
          </a:p>
          <a:p>
            <a:pPr marL="0" indent="0">
              <a:buClrTx/>
              <a:buNone/>
            </a:pPr>
            <a:r>
              <a:rPr lang="fr-FR" dirty="0"/>
              <a:t>Passibilité d’automatiser les tâches,</a:t>
            </a:r>
          </a:p>
          <a:p>
            <a:pPr marL="0" indent="0">
              <a:buClrTx/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56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9704" y="1737741"/>
            <a:ext cx="3947922" cy="1499616"/>
          </a:xfrm>
        </p:spPr>
        <p:txBody>
          <a:bodyPr/>
          <a:lstStyle/>
          <a:p>
            <a:pPr algn="ctr"/>
            <a:r>
              <a:rPr lang="fr-FR" dirty="0"/>
              <a:t>Merci pour </a:t>
            </a:r>
            <a:br>
              <a:rPr lang="fr-FR" dirty="0"/>
            </a:br>
            <a:r>
              <a:rPr lang="fr-FR" dirty="0"/>
              <a:t>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09401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65" y="4373217"/>
            <a:ext cx="12404035" cy="258417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97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237</TotalTime>
  <Words>96</Words>
  <Application>Microsoft Office PowerPoint</Application>
  <PresentationFormat>Grand écran</PresentationFormat>
  <Paragraphs>27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Courier New</vt:lpstr>
      <vt:lpstr>Times New Roman</vt:lpstr>
      <vt:lpstr>Tw Cen MT</vt:lpstr>
      <vt:lpstr>Tw Cen MT Condensed</vt:lpstr>
      <vt:lpstr>Wingdings 3</vt:lpstr>
      <vt:lpstr>Intégral</vt:lpstr>
      <vt:lpstr>Présentation PowerPoint</vt:lpstr>
      <vt:lpstr>Plan du travail et membre de l’équipe</vt:lpstr>
      <vt:lpstr>Introduction</vt:lpstr>
      <vt:lpstr>Méthodologie</vt:lpstr>
      <vt:lpstr>Méthodologie</vt:lpstr>
      <vt:lpstr>Réalisation</vt:lpstr>
      <vt:lpstr>Limites et perspectives</vt:lpstr>
      <vt:lpstr>Merci pour  votre attention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Robert Vancelas OBIANG ZOGO</dc:creator>
  <cp:lastModifiedBy>Robert Vancelas OBIANG ZOGO</cp:lastModifiedBy>
  <cp:revision>17</cp:revision>
  <dcterms:created xsi:type="dcterms:W3CDTF">2019-10-20T12:02:03Z</dcterms:created>
  <dcterms:modified xsi:type="dcterms:W3CDTF">2019-10-20T16:40:49Z</dcterms:modified>
</cp:coreProperties>
</file>